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5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/>
          <a:lstStyle/>
          <a:p>
            <a:r>
              <a:rPr lang="ru-RU" sz="4000" dirty="0" smtClean="0"/>
              <a:t>Презентация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7560840" cy="4010000"/>
          </a:xfrm>
        </p:spPr>
        <p:txBody>
          <a:bodyPr>
            <a:normAutofit fontScale="92500"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Григорьевич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endParaRPr lang="ru-RU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 воспитатель </a:t>
            </a:r>
            <a:r>
              <a:rPr lang="ru-RU" sz="2400" dirty="0" err="1" smtClean="0">
                <a:solidFill>
                  <a:schemeClr val="tx1"/>
                </a:solidFill>
              </a:rPr>
              <a:t>Куданова</a:t>
            </a:r>
            <a:r>
              <a:rPr lang="ru-RU" sz="2400" dirty="0" smtClean="0">
                <a:solidFill>
                  <a:schemeClr val="tx1"/>
                </a:solidFill>
              </a:rPr>
              <a:t> О.В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14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11338"/>
            <a:ext cx="7128792" cy="3811587"/>
          </a:xfrm>
        </p:spPr>
      </p:pic>
    </p:spTree>
    <p:extLst>
      <p:ext uri="{BB962C8B-B14F-4D97-AF65-F5344CB8AC3E}">
        <p14:creationId xmlns:p14="http://schemas.microsoft.com/office/powerpoint/2010/main" val="33348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124744"/>
            <a:ext cx="7761287" cy="30243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«…Крик, шум на весь лес. И уже драка начинается: Ворона Ежа в нос клюнула, Ёж Зайца иголками уколол, а Заяц Ворону ногой лягнул… Вот тут-то Медведь и появился. Да как рявкнет…»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Яблоко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735851" cy="3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1916832"/>
            <a:ext cx="7761287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«…Пришёл к ним как-то Заяц на их житьё посмотреть. А его как дорогого гостя приняли: Мушка ему варежки связала. Лягушка морковкой с огорода угостила. Ёжик – грибами да ягодами, а Петушок – пирогами да ватрушками…»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0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колеса</a:t>
            </a: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6490567" cy="44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776128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b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– ложь, да в ней намёк, добрым молодцам урок…»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2564904"/>
            <a:ext cx="747395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прослушать отрывок из сказки и ответить на поставленный в ней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3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476672"/>
            <a:ext cx="7186612" cy="564991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«…Ёжик взял яблоко и разделил его на четыре части.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Один кусочек дал Зайцу: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тебе, Заяц, – ты первый яблоко увидел.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Второй кусочек Вороне отдал: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тебе, Ворона,  – ты яблоко сорвала.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Третий кусочек Ёжик себе в рот положил: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мне, потому что я поймал яблоко.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Четвёртый кусочек Ёжик Медведю в лапу положил: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 это тебе, Михаил Иванович…</a:t>
            </a:r>
          </a:p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Мне-то за что? – удивился Медведь...»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9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836712"/>
            <a:ext cx="7545388" cy="550545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«…Утром вся заячья семья собралась за столом. А на столе чего только нет! Грибы и орехи, свёкла и капуста, мёд и репа, морковь и картошка.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злая Ворона удивляется: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Никак ума не приложу: как могло из пустого мешка столько добра появиться?...»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1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548680"/>
            <a:ext cx="7473950" cy="564991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«…До дома далеко – идут, разговаривают. А поперёк дороги палка лежала.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разговором Заяц её не заметил – споткнулся, чуть было не упал.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Ах ты!.. – рассердился Заяц. Наподдал палку ногой, и она далеко в сторону отлетела.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Ёжик поднял палку, закинул её себе на плечо и побежал догонять Зайца.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Увидел Заяц у Ежа палку, удивился: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Зачем тебе палка? Что в ней толку?...»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 – ответ»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2420888"/>
            <a:ext cx="6393904" cy="28083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ответить на вопросы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сказкам.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5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528392" cy="4886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7148" y="515719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«Я счастлив, что посвятил свою деятельность детям</a:t>
            </a:r>
            <a:r>
              <a:rPr 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4077072"/>
            <a:ext cx="255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05.07.1903-10.03.1993гг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сколько частей поделили яблоко в сказке «Яблоко».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Между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кем?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885184"/>
            <a:ext cx="540060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части. Между вороной,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ежом и медведем.</a:t>
            </a:r>
            <a:endParaRPr lang="ru-RU" sz="2000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74040"/>
            <a:ext cx="4281863" cy="526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последний спрятался под грибок в сказке «Под грибом»?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20884"/>
            <a:ext cx="3995936" cy="47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медведь дёргал морковку, собирал грибы и орехи, удил рыбу, воровал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гусей и кур?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Дядя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4577705" cy="45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которые изготовили животные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колёс.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Прялка, колесо для колодца, для мельницы, для тачки.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56" y="2348880"/>
            <a:ext cx="474820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пошёл со снеговиком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 за ёлкой?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Собачка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06" y="1988840"/>
            <a:ext cx="580495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Григорьевич </a:t>
            </a:r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необыкновенно талантливым человеком. За свою жизнь он успел подарить маленьким читателям множество своих произведений, иллюстраций, мультфильмов. До сих пор книги с его иллюстрациями особенно любимы детьми и взрослыми. Свой чрезвычайный талант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отдал на служение детям. Ведь именно для них было предназначено все его творчество и вся его жизнь!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894399" cy="32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2132856"/>
            <a:ext cx="7772400" cy="1470025"/>
          </a:xfrm>
        </p:spPr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6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img_user_file_55adf52f33745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img_user_file_55adf52f33745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40464" cy="61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8984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книжка за авторством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«Две сказки про карандаш и краски» вышла в 1952 году. Затем было издало еще немало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книг: «Это что за птица?», «Под грибом», «Мешок яблок», «Цыпленок и утенок», «Палочка-выручалочка» и другие. Эти занимательные книжки дают малышу начальные представления об окружающем. Они отличаются живостью, остроумием, простотой и доступностью для самых маленьких читателей. Почти каждое предложение сопровождалось яркой иллюстрацией, в которые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привнёс из мультипликации: его динамичные рисунки похожи на кадры мультфильмов; персонажи имеют графическую индивидуальность, выраженную в облике, движениях, мимике.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25261" cy="65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4345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юношеских лет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художник-иллюстратор периодически публиковался в журналах «Пионер»,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Мурзилка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«Дружные ребята», «Искорка», в газете «Пионерская правда». С 1947 года работал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Детгизе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Иллюстрировал множество детских сказок советских писателей: Чуковского, Маршака, Михалкова. Впервые с иллюстрациями художника на русском языке вышли книги: 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«Приключения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персонажи этой сказки стали образцом для детских игрушек), норвежского писателя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Прейсена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«Веселый Новый год», венгерского писателя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Агнеш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Балинт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Гномыч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Изюмка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английского писателя 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«Крошка Енот и тот, кто сидит в пруду». Иллюстрации В. 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используются для оформления детских садов, детских лечебных учреждений, магазинов, детских уголков и т.д.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7" y="188640"/>
            <a:ext cx="7429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произведений В.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к жанру детской литературы: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произведений – нравственное воспитание: доброта, дружба, вежливость, взаимовыручка,...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книжках всегда много юмора, помогающего без морализации объяснить малышу простые жизненные истины.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74549"/>
            <a:ext cx="2232248" cy="300657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74549"/>
            <a:ext cx="2101257" cy="27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за сказка?»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628800"/>
            <a:ext cx="7402513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назвать сказку, отрывок из которой представлен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«…Пошёл Цыплёнок и принёс листочек. Мышонок – ореховую скорлупку. Муравей соломинку притащил. А жучок – верёвочку…»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6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817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«Что за сказка?»</vt:lpstr>
      <vt:lpstr>Кораблик</vt:lpstr>
      <vt:lpstr>«…Крик, шум на весь лес. И уже драка начинается: Ворона Ежа в нос клюнула, Ёж Зайца иголками уколол, а Заяц Ворону ногой лягнул… Вот тут-то Медведь и появился. Да как рявкнет…»</vt:lpstr>
      <vt:lpstr>Яблоко</vt:lpstr>
      <vt:lpstr>«…Пришёл к ним как-то Заяц на их житьё посмотреть. А его как дорогого гостя приняли: Мушка ему варежки связала. Лягушка морковкой с огорода угостила. Ёжик – грибами да ягодами, а Петушок – пирогами да ватрушками…»</vt:lpstr>
      <vt:lpstr>Разные колеса</vt:lpstr>
      <vt:lpstr>Викторина  «Сказка – ложь, да в ней намёк, добрым молодцам урок…»</vt:lpstr>
      <vt:lpstr>Презентация PowerPoint</vt:lpstr>
      <vt:lpstr>Презентация PowerPoint</vt:lpstr>
      <vt:lpstr>Презентация PowerPoint</vt:lpstr>
      <vt:lpstr>Викторина «Вопрос – ответ»</vt:lpstr>
      <vt:lpstr>На сколько частей поделили яблоко в сказке «Яблоко».  Между кем?  </vt:lpstr>
      <vt:lpstr>Кто последний спрятался под грибок в сказке «Под грибом»? </vt:lpstr>
      <vt:lpstr>В какой сказке медведь дёргал морковку, собирал грибы и орехи, удил рыбу, воровал  гусей и кур? </vt:lpstr>
      <vt:lpstr>Назовите предметы, которые изготовили животные  из разных колёс. </vt:lpstr>
      <vt:lpstr>Кто пошёл со снеговиком  в лес за ёлкой?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2021-06-26T11:20:41Z</dcterms:created>
  <dcterms:modified xsi:type="dcterms:W3CDTF">2021-06-26T12:22:38Z</dcterms:modified>
</cp:coreProperties>
</file>